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</p:sldIdLst>
  <p:sldSz cx="7559675" cy="1069181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9F9"/>
    <a:srgbClr val="67D3D5"/>
    <a:srgbClr val="663300"/>
    <a:srgbClr val="56D3FA"/>
    <a:srgbClr val="CAF3ED"/>
    <a:srgbClr val="62CEF5"/>
    <a:srgbClr val="203864"/>
    <a:srgbClr val="EBEBFF"/>
    <a:srgbClr val="9999FF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2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16.jpg"/><Relationship Id="rId4" Type="http://schemas.openxmlformats.org/officeDocument/2006/relationships/image" Target="../media/image11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図プレースホルダー 2"/>
          <p:cNvSpPr>
            <a:spLocks noGrp="1"/>
          </p:cNvSpPr>
          <p:nvPr>
            <p:ph type="pic" sz="quarter" idx="10" hasCustomPrompt="1"/>
          </p:nvPr>
        </p:nvSpPr>
        <p:spPr>
          <a:xfrm>
            <a:off x="368300" y="3471863"/>
            <a:ext cx="2160588" cy="215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"/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2"/>
          <p:cNvSpPr>
            <a:spLocks noGrp="1"/>
          </p:cNvSpPr>
          <p:nvPr>
            <p:ph type="pic" sz="quarter" idx="11" hasCustomPrompt="1"/>
          </p:nvPr>
        </p:nvSpPr>
        <p:spPr>
          <a:xfrm>
            <a:off x="2697402" y="3471863"/>
            <a:ext cx="2160588" cy="2159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"/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0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5026504" y="3471863"/>
            <a:ext cx="2160588" cy="215900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80000" sy="80000" flip="none" algn="t"/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31612" y="1181196"/>
            <a:ext cx="5813876" cy="35855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6633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1pPr>
            <a:lvl2pPr marL="377967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2pPr>
            <a:lvl3pPr marL="755934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3pPr>
            <a:lvl4pPr marL="1133901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4pPr>
            <a:lvl5pPr marL="1511869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大草原とかわいい動物たちに出逢う旅に出かけよう！</a:t>
            </a:r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31612" y="1677375"/>
            <a:ext cx="5813876" cy="625360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rgbClr val="6633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1pPr>
            <a:lvl2pPr marL="377967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2pPr>
            <a:lvl3pPr marL="755934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3pPr>
            <a:lvl4pPr marL="1133901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4pPr>
            <a:lvl5pPr marL="1511869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○○○○の旅</a:t>
            </a:r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972336" y="2528741"/>
            <a:ext cx="3732428" cy="35855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203864"/>
                </a:solidFill>
                <a:latin typeface="Lucida Calligraphy" panose="03010101010101010101" pitchFamily="66" charset="0"/>
                <a:ea typeface="HGSｺﾞｼｯｸM" panose="020B0600000000000000" pitchFamily="50" charset="-128"/>
              </a:defRPr>
            </a:lvl1pPr>
            <a:lvl2pPr marL="377967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2pPr>
            <a:lvl3pPr marL="755934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3pPr>
            <a:lvl4pPr marL="1133901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4pPr>
            <a:lvl5pPr marL="1511869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20xx.xx.xx</a:t>
            </a:r>
            <a:r>
              <a:rPr kumimoji="1" lang="ja-JP" altLang="en-US" dirty="0"/>
              <a:t>～</a:t>
            </a:r>
            <a:r>
              <a:rPr kumimoji="1" lang="en-US" altLang="ja-JP" dirty="0" err="1"/>
              <a:t>xx.xx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554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メンバ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18"/>
          <p:cNvSpPr>
            <a:spLocks noGrp="1"/>
          </p:cNvSpPr>
          <p:nvPr>
            <p:ph type="pic" sz="quarter" idx="12" hasCustomPrompt="1"/>
          </p:nvPr>
        </p:nvSpPr>
        <p:spPr>
          <a:xfrm>
            <a:off x="728663" y="3835254"/>
            <a:ext cx="922337" cy="100647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80000" sy="80000" flip="none" algn="t"/>
          </a:blip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36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3876367" y="3835254"/>
            <a:ext cx="922337" cy="100647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70000" sy="70000" flip="none" algn="t"/>
          </a:blip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37" name="図プレースホルダー 18"/>
          <p:cNvSpPr>
            <a:spLocks noGrp="1"/>
          </p:cNvSpPr>
          <p:nvPr>
            <p:ph type="pic" sz="quarter" idx="14" hasCustomPrompt="1"/>
          </p:nvPr>
        </p:nvSpPr>
        <p:spPr>
          <a:xfrm>
            <a:off x="728663" y="5099111"/>
            <a:ext cx="922337" cy="100647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80000" sy="80000" flip="none" algn="t"/>
          </a:blip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38" name="図プレースホルダー 18"/>
          <p:cNvSpPr>
            <a:spLocks noGrp="1"/>
          </p:cNvSpPr>
          <p:nvPr>
            <p:ph type="pic" sz="quarter" idx="15" hasCustomPrompt="1"/>
          </p:nvPr>
        </p:nvSpPr>
        <p:spPr>
          <a:xfrm>
            <a:off x="3876367" y="5099111"/>
            <a:ext cx="922337" cy="100647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70000" sy="70000" flip="none" algn="t"/>
          </a:blip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39" name="図プレースホルダー 18"/>
          <p:cNvSpPr>
            <a:spLocks noGrp="1"/>
          </p:cNvSpPr>
          <p:nvPr>
            <p:ph type="pic" sz="quarter" idx="16" hasCustomPrompt="1"/>
          </p:nvPr>
        </p:nvSpPr>
        <p:spPr>
          <a:xfrm>
            <a:off x="728663" y="6363068"/>
            <a:ext cx="922337" cy="100647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80000" sy="80000" flip="none" algn="t"/>
          </a:blip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40" name="図プレースホルダー 18"/>
          <p:cNvSpPr>
            <a:spLocks noGrp="1"/>
          </p:cNvSpPr>
          <p:nvPr>
            <p:ph type="pic" sz="quarter" idx="17" hasCustomPrompt="1"/>
          </p:nvPr>
        </p:nvSpPr>
        <p:spPr>
          <a:xfrm>
            <a:off x="3876367" y="6363068"/>
            <a:ext cx="922337" cy="100647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70000" sy="70000" flip="none" algn="t"/>
          </a:blip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41" name="図プレースホルダー 18"/>
          <p:cNvSpPr>
            <a:spLocks noGrp="1"/>
          </p:cNvSpPr>
          <p:nvPr>
            <p:ph type="pic" sz="quarter" idx="18" hasCustomPrompt="1"/>
          </p:nvPr>
        </p:nvSpPr>
        <p:spPr>
          <a:xfrm>
            <a:off x="728663" y="7627239"/>
            <a:ext cx="922337" cy="100647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80000" sy="80000" flip="none" algn="t"/>
          </a:blip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42" name="図プレースホルダー 18"/>
          <p:cNvSpPr>
            <a:spLocks noGrp="1"/>
          </p:cNvSpPr>
          <p:nvPr>
            <p:ph type="pic" sz="quarter" idx="19" hasCustomPrompt="1"/>
          </p:nvPr>
        </p:nvSpPr>
        <p:spPr>
          <a:xfrm>
            <a:off x="3876367" y="7627239"/>
            <a:ext cx="922337" cy="100647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70000" sy="70000" flip="none" algn="t"/>
          </a:blip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43" name="図プレースホルダー 18"/>
          <p:cNvSpPr>
            <a:spLocks noGrp="1"/>
          </p:cNvSpPr>
          <p:nvPr>
            <p:ph type="pic" sz="quarter" idx="20" hasCustomPrompt="1"/>
          </p:nvPr>
        </p:nvSpPr>
        <p:spPr>
          <a:xfrm>
            <a:off x="728663" y="8891410"/>
            <a:ext cx="922337" cy="100647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80000" sy="80000" flip="none" algn="t"/>
          </a:blip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44" name="図プレースホルダー 18"/>
          <p:cNvSpPr>
            <a:spLocks noGrp="1"/>
          </p:cNvSpPr>
          <p:nvPr>
            <p:ph type="pic" sz="quarter" idx="21" hasCustomPrompt="1"/>
          </p:nvPr>
        </p:nvSpPr>
        <p:spPr>
          <a:xfrm>
            <a:off x="3876367" y="8891410"/>
            <a:ext cx="922337" cy="100647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70000" sy="70000" flip="none" algn="t"/>
          </a:blip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728663" y="1818323"/>
            <a:ext cx="6095218" cy="112959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6633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1pPr>
            <a:lvl2pPr marL="377967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2pPr>
            <a:lvl3pPr marL="755934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3pPr>
            <a:lvl4pPr marL="1133901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4pPr>
            <a:lvl5pPr marL="1511869" indent="0">
              <a:buNone/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豊かな自然あふれる広い大草原でわたしたちを待っているのは、かわいい動物たち！そんな現地での、素晴らしい出逢いへの期待に胸がふくらむ！</a:t>
            </a:r>
          </a:p>
        </p:txBody>
      </p:sp>
    </p:spTree>
    <p:extLst>
      <p:ext uri="{BB962C8B-B14F-4D97-AF65-F5344CB8AC3E}">
        <p14:creationId xmlns:p14="http://schemas.microsoft.com/office/powerpoint/2010/main" val="349974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ケジュー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テキスト プレースホルダー 53"/>
          <p:cNvSpPr>
            <a:spLocks noGrp="1"/>
          </p:cNvSpPr>
          <p:nvPr>
            <p:ph type="body" sz="quarter" idx="11" hasCustomPrompt="1"/>
          </p:nvPr>
        </p:nvSpPr>
        <p:spPr>
          <a:xfrm>
            <a:off x="4624253" y="3578570"/>
            <a:ext cx="2155372" cy="222721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</a:t>
            </a:r>
          </a:p>
        </p:txBody>
      </p:sp>
      <p:sp>
        <p:nvSpPr>
          <p:cNvPr id="56" name="テキスト プレースホルダー 53"/>
          <p:cNvSpPr>
            <a:spLocks noGrp="1"/>
          </p:cNvSpPr>
          <p:nvPr>
            <p:ph type="body" sz="quarter" idx="13" hasCustomPrompt="1"/>
          </p:nvPr>
        </p:nvSpPr>
        <p:spPr>
          <a:xfrm>
            <a:off x="4624253" y="5630684"/>
            <a:ext cx="2155372" cy="222721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</a:t>
            </a:r>
          </a:p>
        </p:txBody>
      </p:sp>
      <p:sp>
        <p:nvSpPr>
          <p:cNvPr id="58" name="テキスト プレースホルダー 53"/>
          <p:cNvSpPr>
            <a:spLocks noGrp="1"/>
          </p:cNvSpPr>
          <p:nvPr>
            <p:ph type="body" sz="quarter" idx="15" hasCustomPrompt="1"/>
          </p:nvPr>
        </p:nvSpPr>
        <p:spPr>
          <a:xfrm>
            <a:off x="4624253" y="7682798"/>
            <a:ext cx="2155372" cy="222721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</a:t>
            </a:r>
          </a:p>
        </p:txBody>
      </p:sp>
      <p:sp>
        <p:nvSpPr>
          <p:cNvPr id="60" name="テキスト プレースホルダー 53"/>
          <p:cNvSpPr>
            <a:spLocks noGrp="1"/>
          </p:cNvSpPr>
          <p:nvPr>
            <p:ph type="body" sz="quarter" idx="17" hasCustomPrompt="1"/>
          </p:nvPr>
        </p:nvSpPr>
        <p:spPr>
          <a:xfrm>
            <a:off x="4624253" y="9734912"/>
            <a:ext cx="2155372" cy="222721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</a:t>
            </a:r>
          </a:p>
        </p:txBody>
      </p:sp>
      <p:sp>
        <p:nvSpPr>
          <p:cNvPr id="61" name="図プレースホルダー 49"/>
          <p:cNvSpPr>
            <a:spLocks noGrp="1"/>
          </p:cNvSpPr>
          <p:nvPr>
            <p:ph type="pic" sz="quarter" idx="10" hasCustomPrompt="1"/>
          </p:nvPr>
        </p:nvSpPr>
        <p:spPr>
          <a:xfrm>
            <a:off x="4624388" y="1970088"/>
            <a:ext cx="2155825" cy="155416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62" name="図プレースホルダー 49"/>
          <p:cNvSpPr>
            <a:spLocks noGrp="1"/>
          </p:cNvSpPr>
          <p:nvPr>
            <p:ph type="pic" sz="quarter" idx="12" hasCustomPrompt="1"/>
          </p:nvPr>
        </p:nvSpPr>
        <p:spPr>
          <a:xfrm>
            <a:off x="4624388" y="4022202"/>
            <a:ext cx="2155825" cy="155416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80000" sy="8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63" name="図プレースホルダー 49"/>
          <p:cNvSpPr>
            <a:spLocks noGrp="1"/>
          </p:cNvSpPr>
          <p:nvPr>
            <p:ph type="pic" sz="quarter" idx="14" hasCustomPrompt="1"/>
          </p:nvPr>
        </p:nvSpPr>
        <p:spPr>
          <a:xfrm>
            <a:off x="4624388" y="6074316"/>
            <a:ext cx="2155825" cy="155416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64" name="図プレースホルダー 49"/>
          <p:cNvSpPr>
            <a:spLocks noGrp="1"/>
          </p:cNvSpPr>
          <p:nvPr>
            <p:ph type="pic" sz="quarter" idx="16" hasCustomPrompt="1"/>
          </p:nvPr>
        </p:nvSpPr>
        <p:spPr>
          <a:xfrm>
            <a:off x="4624388" y="8126430"/>
            <a:ext cx="2155825" cy="1554162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50837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地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692331" y="1970577"/>
            <a:ext cx="6087293" cy="7983320"/>
          </a:xfrm>
          <a:blipFill dpi="0" rotWithShape="1">
            <a:blip r:embed="rId2"/>
            <a:srcRect/>
            <a:tile tx="0" ty="0" sx="100000" sy="100000" flip="none" algn="t"/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地図を追加する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29099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近隣情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テキスト プレースホルダー 53"/>
          <p:cNvSpPr>
            <a:spLocks noGrp="1"/>
          </p:cNvSpPr>
          <p:nvPr>
            <p:ph type="body" sz="quarter" idx="11" hasCustomPrompt="1"/>
          </p:nvPr>
        </p:nvSpPr>
        <p:spPr>
          <a:xfrm>
            <a:off x="677774" y="2048437"/>
            <a:ext cx="1477008" cy="22272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1200" b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名称</a:t>
            </a:r>
          </a:p>
        </p:txBody>
      </p:sp>
      <p:sp>
        <p:nvSpPr>
          <p:cNvPr id="92" name="テキスト プレースホルダー 53"/>
          <p:cNvSpPr>
            <a:spLocks noGrp="1"/>
          </p:cNvSpPr>
          <p:nvPr>
            <p:ph type="body" sz="quarter" idx="12" hasCustomPrompt="1"/>
          </p:nvPr>
        </p:nvSpPr>
        <p:spPr>
          <a:xfrm>
            <a:off x="677774" y="2322838"/>
            <a:ext cx="1477008" cy="680642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9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</a:t>
            </a:r>
            <a:endParaRPr kumimoji="1" lang="en-US" altLang="ja-JP" dirty="0"/>
          </a:p>
        </p:txBody>
      </p:sp>
      <p:sp>
        <p:nvSpPr>
          <p:cNvPr id="93" name="テキスト プレースホルダー 53"/>
          <p:cNvSpPr>
            <a:spLocks noGrp="1"/>
          </p:cNvSpPr>
          <p:nvPr>
            <p:ph type="body" sz="quarter" idx="13" hasCustomPrompt="1"/>
          </p:nvPr>
        </p:nvSpPr>
        <p:spPr>
          <a:xfrm>
            <a:off x="677774" y="3077881"/>
            <a:ext cx="1477008" cy="61124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8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住所・</a:t>
            </a:r>
            <a:r>
              <a:rPr kumimoji="1" lang="en-US" altLang="ja-JP" dirty="0"/>
              <a:t>TEL</a:t>
            </a:r>
            <a:r>
              <a:rPr kumimoji="1" lang="ja-JP" altLang="en-US" dirty="0"/>
              <a:t>・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サイトなどの情報を入れましょう。</a:t>
            </a:r>
            <a:endParaRPr kumimoji="1" lang="en-US" altLang="ja-JP" dirty="0"/>
          </a:p>
        </p:txBody>
      </p:sp>
      <p:sp>
        <p:nvSpPr>
          <p:cNvPr id="94" name="図プレースホルダー 49"/>
          <p:cNvSpPr>
            <a:spLocks noGrp="1"/>
          </p:cNvSpPr>
          <p:nvPr>
            <p:ph type="pic" sz="quarter" idx="10" hasCustomPrompt="1"/>
          </p:nvPr>
        </p:nvSpPr>
        <p:spPr>
          <a:xfrm>
            <a:off x="2280585" y="2048436"/>
            <a:ext cx="1239855" cy="164068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97" name="テキスト プレースホルダー 53"/>
          <p:cNvSpPr>
            <a:spLocks noGrp="1"/>
          </p:cNvSpPr>
          <p:nvPr>
            <p:ph type="body" sz="quarter" idx="14" hasCustomPrompt="1"/>
          </p:nvPr>
        </p:nvSpPr>
        <p:spPr>
          <a:xfrm>
            <a:off x="3904758" y="2048437"/>
            <a:ext cx="1477008" cy="22272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1200" b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名称</a:t>
            </a:r>
          </a:p>
        </p:txBody>
      </p:sp>
      <p:sp>
        <p:nvSpPr>
          <p:cNvPr id="98" name="テキスト プレースホルダー 53"/>
          <p:cNvSpPr>
            <a:spLocks noGrp="1"/>
          </p:cNvSpPr>
          <p:nvPr>
            <p:ph type="body" sz="quarter" idx="15" hasCustomPrompt="1"/>
          </p:nvPr>
        </p:nvSpPr>
        <p:spPr>
          <a:xfrm>
            <a:off x="3904758" y="2322838"/>
            <a:ext cx="1477008" cy="680642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9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</a:t>
            </a:r>
            <a:endParaRPr kumimoji="1" lang="en-US" altLang="ja-JP" dirty="0"/>
          </a:p>
        </p:txBody>
      </p:sp>
      <p:sp>
        <p:nvSpPr>
          <p:cNvPr id="99" name="テキスト プレースホルダー 53"/>
          <p:cNvSpPr>
            <a:spLocks noGrp="1"/>
          </p:cNvSpPr>
          <p:nvPr>
            <p:ph type="body" sz="quarter" idx="16" hasCustomPrompt="1"/>
          </p:nvPr>
        </p:nvSpPr>
        <p:spPr>
          <a:xfrm>
            <a:off x="3904758" y="3077881"/>
            <a:ext cx="1477008" cy="61124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8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住所・</a:t>
            </a:r>
            <a:r>
              <a:rPr kumimoji="1" lang="en-US" altLang="ja-JP" dirty="0"/>
              <a:t>TEL</a:t>
            </a:r>
            <a:r>
              <a:rPr kumimoji="1" lang="ja-JP" altLang="en-US" dirty="0"/>
              <a:t>・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サイトなどの情報を入れましょう。</a:t>
            </a:r>
            <a:endParaRPr kumimoji="1" lang="en-US" altLang="ja-JP" dirty="0"/>
          </a:p>
        </p:txBody>
      </p:sp>
      <p:sp>
        <p:nvSpPr>
          <p:cNvPr id="100" name="図プレースホルダー 49"/>
          <p:cNvSpPr>
            <a:spLocks noGrp="1"/>
          </p:cNvSpPr>
          <p:nvPr>
            <p:ph type="pic" sz="quarter" idx="17" hasCustomPrompt="1"/>
          </p:nvPr>
        </p:nvSpPr>
        <p:spPr>
          <a:xfrm>
            <a:off x="5507569" y="2048436"/>
            <a:ext cx="1239855" cy="164068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4" name="テキスト プレースホルダー 53"/>
          <p:cNvSpPr>
            <a:spLocks noGrp="1"/>
          </p:cNvSpPr>
          <p:nvPr>
            <p:ph type="body" sz="quarter" idx="18" hasCustomPrompt="1"/>
          </p:nvPr>
        </p:nvSpPr>
        <p:spPr>
          <a:xfrm>
            <a:off x="677774" y="4114171"/>
            <a:ext cx="1477008" cy="22272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1200" b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名称</a:t>
            </a:r>
          </a:p>
        </p:txBody>
      </p:sp>
      <p:sp>
        <p:nvSpPr>
          <p:cNvPr id="105" name="テキスト プレースホルダー 53"/>
          <p:cNvSpPr>
            <a:spLocks noGrp="1"/>
          </p:cNvSpPr>
          <p:nvPr>
            <p:ph type="body" sz="quarter" idx="19" hasCustomPrompt="1"/>
          </p:nvPr>
        </p:nvSpPr>
        <p:spPr>
          <a:xfrm>
            <a:off x="677774" y="4388572"/>
            <a:ext cx="1477008" cy="680642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9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</a:t>
            </a:r>
            <a:endParaRPr kumimoji="1" lang="en-US" altLang="ja-JP" dirty="0"/>
          </a:p>
        </p:txBody>
      </p:sp>
      <p:sp>
        <p:nvSpPr>
          <p:cNvPr id="106" name="テキスト プレースホルダー 53"/>
          <p:cNvSpPr>
            <a:spLocks noGrp="1"/>
          </p:cNvSpPr>
          <p:nvPr>
            <p:ph type="body" sz="quarter" idx="20" hasCustomPrompt="1"/>
          </p:nvPr>
        </p:nvSpPr>
        <p:spPr>
          <a:xfrm>
            <a:off x="677774" y="5143615"/>
            <a:ext cx="1477008" cy="61124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8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住所・</a:t>
            </a:r>
            <a:r>
              <a:rPr kumimoji="1" lang="en-US" altLang="ja-JP" dirty="0"/>
              <a:t>TEL</a:t>
            </a:r>
            <a:r>
              <a:rPr kumimoji="1" lang="ja-JP" altLang="en-US" dirty="0"/>
              <a:t>・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サイトなどの情報を入れましょう。</a:t>
            </a:r>
            <a:endParaRPr kumimoji="1" lang="en-US" altLang="ja-JP" dirty="0"/>
          </a:p>
        </p:txBody>
      </p:sp>
      <p:sp>
        <p:nvSpPr>
          <p:cNvPr id="107" name="図プレースホルダー 49"/>
          <p:cNvSpPr>
            <a:spLocks noGrp="1"/>
          </p:cNvSpPr>
          <p:nvPr>
            <p:ph type="pic" sz="quarter" idx="21" hasCustomPrompt="1"/>
          </p:nvPr>
        </p:nvSpPr>
        <p:spPr>
          <a:xfrm>
            <a:off x="2280585" y="4114170"/>
            <a:ext cx="1239855" cy="164068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0" name="テキスト プレースホルダー 53"/>
          <p:cNvSpPr>
            <a:spLocks noGrp="1"/>
          </p:cNvSpPr>
          <p:nvPr>
            <p:ph type="body" sz="quarter" idx="22" hasCustomPrompt="1"/>
          </p:nvPr>
        </p:nvSpPr>
        <p:spPr>
          <a:xfrm>
            <a:off x="3904758" y="4114171"/>
            <a:ext cx="1477008" cy="22272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1200" b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名称</a:t>
            </a:r>
          </a:p>
        </p:txBody>
      </p:sp>
      <p:sp>
        <p:nvSpPr>
          <p:cNvPr id="111" name="テキスト プレースホルダー 53"/>
          <p:cNvSpPr>
            <a:spLocks noGrp="1"/>
          </p:cNvSpPr>
          <p:nvPr>
            <p:ph type="body" sz="quarter" idx="23" hasCustomPrompt="1"/>
          </p:nvPr>
        </p:nvSpPr>
        <p:spPr>
          <a:xfrm>
            <a:off x="3904758" y="4388572"/>
            <a:ext cx="1477008" cy="680642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9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</a:t>
            </a:r>
            <a:endParaRPr kumimoji="1" lang="en-US" altLang="ja-JP" dirty="0"/>
          </a:p>
        </p:txBody>
      </p:sp>
      <p:sp>
        <p:nvSpPr>
          <p:cNvPr id="112" name="テキスト プレースホルダー 53"/>
          <p:cNvSpPr>
            <a:spLocks noGrp="1"/>
          </p:cNvSpPr>
          <p:nvPr>
            <p:ph type="body" sz="quarter" idx="24" hasCustomPrompt="1"/>
          </p:nvPr>
        </p:nvSpPr>
        <p:spPr>
          <a:xfrm>
            <a:off x="3904758" y="5143615"/>
            <a:ext cx="1477008" cy="61124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8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住所・</a:t>
            </a:r>
            <a:r>
              <a:rPr kumimoji="1" lang="en-US" altLang="ja-JP" dirty="0"/>
              <a:t>TEL</a:t>
            </a:r>
            <a:r>
              <a:rPr kumimoji="1" lang="ja-JP" altLang="en-US" dirty="0"/>
              <a:t>・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サイトなどの情報を入れましょう。</a:t>
            </a:r>
            <a:endParaRPr kumimoji="1" lang="en-US" altLang="ja-JP" dirty="0"/>
          </a:p>
        </p:txBody>
      </p:sp>
      <p:sp>
        <p:nvSpPr>
          <p:cNvPr id="113" name="図プレースホルダー 49"/>
          <p:cNvSpPr>
            <a:spLocks noGrp="1"/>
          </p:cNvSpPr>
          <p:nvPr>
            <p:ph type="pic" sz="quarter" idx="25" hasCustomPrompt="1"/>
          </p:nvPr>
        </p:nvSpPr>
        <p:spPr>
          <a:xfrm>
            <a:off x="5507569" y="4114170"/>
            <a:ext cx="1239855" cy="164068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7" name="テキスト プレースホルダー 53"/>
          <p:cNvSpPr>
            <a:spLocks noGrp="1"/>
          </p:cNvSpPr>
          <p:nvPr>
            <p:ph type="body" sz="quarter" idx="26" hasCustomPrompt="1"/>
          </p:nvPr>
        </p:nvSpPr>
        <p:spPr>
          <a:xfrm>
            <a:off x="677774" y="6172761"/>
            <a:ext cx="1477008" cy="22272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1200" b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名称</a:t>
            </a:r>
          </a:p>
        </p:txBody>
      </p:sp>
      <p:sp>
        <p:nvSpPr>
          <p:cNvPr id="118" name="テキスト プレースホルダー 53"/>
          <p:cNvSpPr>
            <a:spLocks noGrp="1"/>
          </p:cNvSpPr>
          <p:nvPr>
            <p:ph type="body" sz="quarter" idx="27" hasCustomPrompt="1"/>
          </p:nvPr>
        </p:nvSpPr>
        <p:spPr>
          <a:xfrm>
            <a:off x="677774" y="6447162"/>
            <a:ext cx="1477008" cy="680642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9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</a:t>
            </a:r>
            <a:endParaRPr kumimoji="1" lang="en-US" altLang="ja-JP" dirty="0"/>
          </a:p>
        </p:txBody>
      </p:sp>
      <p:sp>
        <p:nvSpPr>
          <p:cNvPr id="119" name="テキスト プレースホルダー 53"/>
          <p:cNvSpPr>
            <a:spLocks noGrp="1"/>
          </p:cNvSpPr>
          <p:nvPr>
            <p:ph type="body" sz="quarter" idx="28" hasCustomPrompt="1"/>
          </p:nvPr>
        </p:nvSpPr>
        <p:spPr>
          <a:xfrm>
            <a:off x="677774" y="7202205"/>
            <a:ext cx="1477008" cy="61124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8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住所・</a:t>
            </a:r>
            <a:r>
              <a:rPr kumimoji="1" lang="en-US" altLang="ja-JP" dirty="0"/>
              <a:t>TEL</a:t>
            </a:r>
            <a:r>
              <a:rPr kumimoji="1" lang="ja-JP" altLang="en-US" dirty="0"/>
              <a:t>・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サイトなどの情報を入れましょう。</a:t>
            </a:r>
            <a:endParaRPr kumimoji="1" lang="en-US" altLang="ja-JP" dirty="0"/>
          </a:p>
        </p:txBody>
      </p:sp>
      <p:sp>
        <p:nvSpPr>
          <p:cNvPr id="120" name="図プレースホルダー 49"/>
          <p:cNvSpPr>
            <a:spLocks noGrp="1"/>
          </p:cNvSpPr>
          <p:nvPr>
            <p:ph type="pic" sz="quarter" idx="29" hasCustomPrompt="1"/>
          </p:nvPr>
        </p:nvSpPr>
        <p:spPr>
          <a:xfrm>
            <a:off x="2280585" y="6172760"/>
            <a:ext cx="1239855" cy="164068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23" name="テキスト プレースホルダー 53"/>
          <p:cNvSpPr>
            <a:spLocks noGrp="1"/>
          </p:cNvSpPr>
          <p:nvPr>
            <p:ph type="body" sz="quarter" idx="30" hasCustomPrompt="1"/>
          </p:nvPr>
        </p:nvSpPr>
        <p:spPr>
          <a:xfrm>
            <a:off x="3904758" y="6172761"/>
            <a:ext cx="1477008" cy="22272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1200" b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名称</a:t>
            </a:r>
          </a:p>
        </p:txBody>
      </p:sp>
      <p:sp>
        <p:nvSpPr>
          <p:cNvPr id="124" name="テキスト プレースホルダー 53"/>
          <p:cNvSpPr>
            <a:spLocks noGrp="1"/>
          </p:cNvSpPr>
          <p:nvPr>
            <p:ph type="body" sz="quarter" idx="31" hasCustomPrompt="1"/>
          </p:nvPr>
        </p:nvSpPr>
        <p:spPr>
          <a:xfrm>
            <a:off x="3904758" y="6447162"/>
            <a:ext cx="1477008" cy="680642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9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</a:t>
            </a:r>
            <a:endParaRPr kumimoji="1" lang="en-US" altLang="ja-JP" dirty="0"/>
          </a:p>
        </p:txBody>
      </p:sp>
      <p:sp>
        <p:nvSpPr>
          <p:cNvPr id="125" name="テキスト プレースホルダー 53"/>
          <p:cNvSpPr>
            <a:spLocks noGrp="1"/>
          </p:cNvSpPr>
          <p:nvPr>
            <p:ph type="body" sz="quarter" idx="32" hasCustomPrompt="1"/>
          </p:nvPr>
        </p:nvSpPr>
        <p:spPr>
          <a:xfrm>
            <a:off x="3904758" y="7202205"/>
            <a:ext cx="1477008" cy="61124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8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住所・</a:t>
            </a:r>
            <a:r>
              <a:rPr kumimoji="1" lang="en-US" altLang="ja-JP" dirty="0"/>
              <a:t>TEL</a:t>
            </a:r>
            <a:r>
              <a:rPr kumimoji="1" lang="ja-JP" altLang="en-US" dirty="0"/>
              <a:t>・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サイトなどの情報を入れましょう。</a:t>
            </a:r>
            <a:endParaRPr kumimoji="1" lang="en-US" altLang="ja-JP" dirty="0"/>
          </a:p>
        </p:txBody>
      </p:sp>
      <p:sp>
        <p:nvSpPr>
          <p:cNvPr id="126" name="図プレースホルダー 49"/>
          <p:cNvSpPr>
            <a:spLocks noGrp="1"/>
          </p:cNvSpPr>
          <p:nvPr>
            <p:ph type="pic" sz="quarter" idx="33" hasCustomPrompt="1"/>
          </p:nvPr>
        </p:nvSpPr>
        <p:spPr>
          <a:xfrm>
            <a:off x="5507569" y="6172760"/>
            <a:ext cx="1239855" cy="164068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32" name="テキスト プレースホルダー 53"/>
          <p:cNvSpPr>
            <a:spLocks noGrp="1"/>
          </p:cNvSpPr>
          <p:nvPr>
            <p:ph type="body" sz="quarter" idx="34" hasCustomPrompt="1"/>
          </p:nvPr>
        </p:nvSpPr>
        <p:spPr>
          <a:xfrm>
            <a:off x="677774" y="8234923"/>
            <a:ext cx="1477008" cy="22272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1200" b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名称</a:t>
            </a:r>
          </a:p>
        </p:txBody>
      </p:sp>
      <p:sp>
        <p:nvSpPr>
          <p:cNvPr id="133" name="テキスト プレースホルダー 53"/>
          <p:cNvSpPr>
            <a:spLocks noGrp="1"/>
          </p:cNvSpPr>
          <p:nvPr>
            <p:ph type="body" sz="quarter" idx="35" hasCustomPrompt="1"/>
          </p:nvPr>
        </p:nvSpPr>
        <p:spPr>
          <a:xfrm>
            <a:off x="677774" y="8509324"/>
            <a:ext cx="1477008" cy="680642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9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</a:t>
            </a:r>
            <a:endParaRPr kumimoji="1" lang="en-US" altLang="ja-JP" dirty="0"/>
          </a:p>
        </p:txBody>
      </p:sp>
      <p:sp>
        <p:nvSpPr>
          <p:cNvPr id="134" name="テキスト プレースホルダー 53"/>
          <p:cNvSpPr>
            <a:spLocks noGrp="1"/>
          </p:cNvSpPr>
          <p:nvPr>
            <p:ph type="body" sz="quarter" idx="36" hasCustomPrompt="1"/>
          </p:nvPr>
        </p:nvSpPr>
        <p:spPr>
          <a:xfrm>
            <a:off x="677774" y="9264367"/>
            <a:ext cx="1477008" cy="61124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8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住所・</a:t>
            </a:r>
            <a:r>
              <a:rPr kumimoji="1" lang="en-US" altLang="ja-JP" dirty="0"/>
              <a:t>TEL</a:t>
            </a:r>
            <a:r>
              <a:rPr kumimoji="1" lang="ja-JP" altLang="en-US" dirty="0"/>
              <a:t>・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サイトなどの情報を入れましょう。</a:t>
            </a:r>
            <a:endParaRPr kumimoji="1" lang="en-US" altLang="ja-JP" dirty="0"/>
          </a:p>
        </p:txBody>
      </p:sp>
      <p:sp>
        <p:nvSpPr>
          <p:cNvPr id="135" name="図プレースホルダー 49"/>
          <p:cNvSpPr>
            <a:spLocks noGrp="1"/>
          </p:cNvSpPr>
          <p:nvPr>
            <p:ph type="pic" sz="quarter" idx="37" hasCustomPrompt="1"/>
          </p:nvPr>
        </p:nvSpPr>
        <p:spPr>
          <a:xfrm>
            <a:off x="2280585" y="8234922"/>
            <a:ext cx="1239855" cy="164068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38" name="テキスト プレースホルダー 53"/>
          <p:cNvSpPr>
            <a:spLocks noGrp="1"/>
          </p:cNvSpPr>
          <p:nvPr>
            <p:ph type="body" sz="quarter" idx="38" hasCustomPrompt="1"/>
          </p:nvPr>
        </p:nvSpPr>
        <p:spPr>
          <a:xfrm>
            <a:off x="3904758" y="8234923"/>
            <a:ext cx="1477008" cy="22272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1200" b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名称</a:t>
            </a:r>
          </a:p>
        </p:txBody>
      </p:sp>
      <p:sp>
        <p:nvSpPr>
          <p:cNvPr id="139" name="テキスト プレースホルダー 53"/>
          <p:cNvSpPr>
            <a:spLocks noGrp="1"/>
          </p:cNvSpPr>
          <p:nvPr>
            <p:ph type="body" sz="quarter" idx="39" hasCustomPrompt="1"/>
          </p:nvPr>
        </p:nvSpPr>
        <p:spPr>
          <a:xfrm>
            <a:off x="3904758" y="8509324"/>
            <a:ext cx="1477008" cy="680642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9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</a:t>
            </a:r>
            <a:endParaRPr kumimoji="1" lang="en-US" altLang="ja-JP" dirty="0"/>
          </a:p>
        </p:txBody>
      </p:sp>
      <p:sp>
        <p:nvSpPr>
          <p:cNvPr id="140" name="テキスト プレースホルダー 53"/>
          <p:cNvSpPr>
            <a:spLocks noGrp="1"/>
          </p:cNvSpPr>
          <p:nvPr>
            <p:ph type="body" sz="quarter" idx="40" hasCustomPrompt="1"/>
          </p:nvPr>
        </p:nvSpPr>
        <p:spPr>
          <a:xfrm>
            <a:off x="3904758" y="9264367"/>
            <a:ext cx="1477008" cy="611241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8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住所・</a:t>
            </a:r>
            <a:r>
              <a:rPr kumimoji="1" lang="en-US" altLang="ja-JP" dirty="0"/>
              <a:t>TEL</a:t>
            </a:r>
            <a:r>
              <a:rPr kumimoji="1" lang="ja-JP" altLang="en-US" dirty="0"/>
              <a:t>・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サイトなどの情報を入れましょう。</a:t>
            </a:r>
            <a:endParaRPr kumimoji="1" lang="en-US" altLang="ja-JP" dirty="0"/>
          </a:p>
        </p:txBody>
      </p:sp>
      <p:sp>
        <p:nvSpPr>
          <p:cNvPr id="141" name="図プレースホルダー 49"/>
          <p:cNvSpPr>
            <a:spLocks noGrp="1"/>
          </p:cNvSpPr>
          <p:nvPr>
            <p:ph type="pic" sz="quarter" idx="41" hasCustomPrompt="1"/>
          </p:nvPr>
        </p:nvSpPr>
        <p:spPr>
          <a:xfrm>
            <a:off x="5507569" y="8234922"/>
            <a:ext cx="1239855" cy="164068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64442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おみや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197072" y="7573662"/>
            <a:ext cx="2217044" cy="13735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052594" y="7573662"/>
            <a:ext cx="2217044" cy="13735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図プレースホルダー 49"/>
          <p:cNvSpPr>
            <a:spLocks noGrp="1"/>
          </p:cNvSpPr>
          <p:nvPr>
            <p:ph type="pic" sz="quarter" idx="21" hasCustomPrompt="1"/>
          </p:nvPr>
        </p:nvSpPr>
        <p:spPr>
          <a:xfrm>
            <a:off x="1197072" y="7573662"/>
            <a:ext cx="2217044" cy="137358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" name="テキスト プレースホルダー 53"/>
          <p:cNvSpPr>
            <a:spLocks noGrp="1"/>
          </p:cNvSpPr>
          <p:nvPr>
            <p:ph type="body" sz="quarter" idx="11" hasCustomPrompt="1"/>
          </p:nvPr>
        </p:nvSpPr>
        <p:spPr>
          <a:xfrm>
            <a:off x="1197072" y="7262738"/>
            <a:ext cx="2217044" cy="239545"/>
          </a:xfrm>
        </p:spPr>
        <p:txBody>
          <a:bodyPr lIns="36000" tIns="36000" rIns="36000" bIns="36000">
            <a:noAutofit/>
          </a:bodyPr>
          <a:lstStyle>
            <a:lvl1pPr marL="0" indent="0" algn="ctr">
              <a:buNone/>
              <a:defRPr sz="1400" b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名称</a:t>
            </a:r>
          </a:p>
        </p:txBody>
      </p:sp>
      <p:sp>
        <p:nvSpPr>
          <p:cNvPr id="12" name="テキスト プレースホルダー 53"/>
          <p:cNvSpPr>
            <a:spLocks noGrp="1"/>
          </p:cNvSpPr>
          <p:nvPr>
            <p:ph type="body" sz="quarter" idx="12" hasCustomPrompt="1"/>
          </p:nvPr>
        </p:nvSpPr>
        <p:spPr>
          <a:xfrm>
            <a:off x="1197072" y="9074282"/>
            <a:ext cx="2217044" cy="488818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9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コメントを入れましょう。コメントを入れましょう。コメントを入れましょう。コメントを入れましょう。</a:t>
            </a:r>
            <a:endParaRPr kumimoji="1" lang="en-US" altLang="ja-JP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4052594" y="7573662"/>
            <a:ext cx="2217044" cy="13735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図プレースホルダー 49"/>
          <p:cNvSpPr>
            <a:spLocks noGrp="1"/>
          </p:cNvSpPr>
          <p:nvPr>
            <p:ph type="pic" sz="quarter" idx="22" hasCustomPrompt="1"/>
          </p:nvPr>
        </p:nvSpPr>
        <p:spPr>
          <a:xfrm>
            <a:off x="4052594" y="7573662"/>
            <a:ext cx="2217044" cy="1373584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70000" sy="7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テキスト プレースホルダー 53"/>
          <p:cNvSpPr>
            <a:spLocks noGrp="1"/>
          </p:cNvSpPr>
          <p:nvPr>
            <p:ph type="body" sz="quarter" idx="23" hasCustomPrompt="1"/>
          </p:nvPr>
        </p:nvSpPr>
        <p:spPr>
          <a:xfrm>
            <a:off x="4052594" y="7262738"/>
            <a:ext cx="2217044" cy="239545"/>
          </a:xfrm>
        </p:spPr>
        <p:txBody>
          <a:bodyPr lIns="36000" tIns="36000" rIns="36000" bIns="36000">
            <a:noAutofit/>
          </a:bodyPr>
          <a:lstStyle>
            <a:lvl1pPr marL="0" indent="0" algn="ctr">
              <a:buNone/>
              <a:defRPr sz="1400" b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名称</a:t>
            </a:r>
          </a:p>
        </p:txBody>
      </p:sp>
      <p:sp>
        <p:nvSpPr>
          <p:cNvPr id="17" name="テキスト プレースホルダー 53"/>
          <p:cNvSpPr>
            <a:spLocks noGrp="1"/>
          </p:cNvSpPr>
          <p:nvPr>
            <p:ph type="body" sz="quarter" idx="24" hasCustomPrompt="1"/>
          </p:nvPr>
        </p:nvSpPr>
        <p:spPr>
          <a:xfrm>
            <a:off x="4052594" y="9074282"/>
            <a:ext cx="2217044" cy="488818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9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コメントを入れましょう。コメントを入れましょう。コメントを入れましょう。コメントを入れましょう。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788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い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49"/>
          <p:cNvSpPr>
            <a:spLocks noGrp="1"/>
          </p:cNvSpPr>
          <p:nvPr>
            <p:ph type="pic" sz="quarter" idx="10" hasCustomPrompt="1"/>
          </p:nvPr>
        </p:nvSpPr>
        <p:spPr>
          <a:xfrm rot="471419">
            <a:off x="3838730" y="642849"/>
            <a:ext cx="2453940" cy="186652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4" name="テキスト プレースホルダー 53"/>
          <p:cNvSpPr>
            <a:spLocks noGrp="1"/>
          </p:cNvSpPr>
          <p:nvPr>
            <p:ph type="body" sz="quarter" idx="12" hasCustomPrompt="1"/>
          </p:nvPr>
        </p:nvSpPr>
        <p:spPr>
          <a:xfrm rot="471419">
            <a:off x="3648930" y="2615272"/>
            <a:ext cx="2453940" cy="680642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10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</a:t>
            </a:r>
            <a:endParaRPr kumimoji="1" lang="en-US" altLang="ja-JP" dirty="0"/>
          </a:p>
        </p:txBody>
      </p:sp>
      <p:sp>
        <p:nvSpPr>
          <p:cNvPr id="16" name="図プレースホルダー 49"/>
          <p:cNvSpPr>
            <a:spLocks noGrp="1"/>
          </p:cNvSpPr>
          <p:nvPr>
            <p:ph type="pic" sz="quarter" idx="13" hasCustomPrompt="1"/>
          </p:nvPr>
        </p:nvSpPr>
        <p:spPr>
          <a:xfrm rot="21178094">
            <a:off x="965471" y="2399553"/>
            <a:ext cx="1872152" cy="218051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テキスト プレースホルダー 53"/>
          <p:cNvSpPr>
            <a:spLocks noGrp="1"/>
          </p:cNvSpPr>
          <p:nvPr>
            <p:ph type="body" sz="quarter" idx="14" hasCustomPrompt="1"/>
          </p:nvPr>
        </p:nvSpPr>
        <p:spPr>
          <a:xfrm rot="21178094">
            <a:off x="899791" y="4642430"/>
            <a:ext cx="2453940" cy="341255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10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</a:t>
            </a:r>
            <a:endParaRPr kumimoji="1" lang="en-US" altLang="ja-JP" dirty="0"/>
          </a:p>
        </p:txBody>
      </p:sp>
      <p:sp>
        <p:nvSpPr>
          <p:cNvPr id="19" name="図プレースホルダー 49"/>
          <p:cNvSpPr>
            <a:spLocks noGrp="1"/>
          </p:cNvSpPr>
          <p:nvPr>
            <p:ph type="pic" sz="quarter" idx="15" hasCustomPrompt="1"/>
          </p:nvPr>
        </p:nvSpPr>
        <p:spPr>
          <a:xfrm rot="216376">
            <a:off x="4524094" y="4099178"/>
            <a:ext cx="2453940" cy="1866525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0" name="テキスト プレースホルダー 53"/>
          <p:cNvSpPr>
            <a:spLocks noGrp="1"/>
          </p:cNvSpPr>
          <p:nvPr>
            <p:ph type="body" sz="quarter" idx="16" hasCustomPrompt="1"/>
          </p:nvPr>
        </p:nvSpPr>
        <p:spPr>
          <a:xfrm rot="216376">
            <a:off x="4448319" y="6057841"/>
            <a:ext cx="2453940" cy="680642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10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</a:t>
            </a:r>
            <a:endParaRPr kumimoji="1" lang="en-US" altLang="ja-JP" dirty="0"/>
          </a:p>
        </p:txBody>
      </p:sp>
      <p:sp>
        <p:nvSpPr>
          <p:cNvPr id="22" name="図プレースホルダー 49"/>
          <p:cNvSpPr>
            <a:spLocks noGrp="1"/>
          </p:cNvSpPr>
          <p:nvPr>
            <p:ph type="pic" sz="quarter" idx="17" hasCustomPrompt="1"/>
          </p:nvPr>
        </p:nvSpPr>
        <p:spPr>
          <a:xfrm rot="380574">
            <a:off x="691611" y="6541228"/>
            <a:ext cx="2453940" cy="1866525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3" name="テキスト プレースホルダー 53"/>
          <p:cNvSpPr>
            <a:spLocks noGrp="1"/>
          </p:cNvSpPr>
          <p:nvPr>
            <p:ph type="body" sz="quarter" idx="18" hasCustomPrompt="1"/>
          </p:nvPr>
        </p:nvSpPr>
        <p:spPr>
          <a:xfrm rot="380574">
            <a:off x="534662" y="8502548"/>
            <a:ext cx="2453940" cy="680642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10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</a:t>
            </a:r>
            <a:endParaRPr kumimoji="1" lang="en-US" altLang="ja-JP" dirty="0"/>
          </a:p>
        </p:txBody>
      </p:sp>
      <p:sp>
        <p:nvSpPr>
          <p:cNvPr id="25" name="図プレースホルダー 49"/>
          <p:cNvSpPr>
            <a:spLocks noGrp="1"/>
          </p:cNvSpPr>
          <p:nvPr>
            <p:ph type="pic" sz="quarter" idx="19" hasCustomPrompt="1"/>
          </p:nvPr>
        </p:nvSpPr>
        <p:spPr>
          <a:xfrm rot="21365334">
            <a:off x="4156449" y="7545883"/>
            <a:ext cx="1872152" cy="2180510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6" name="テキスト プレースホルダー 53"/>
          <p:cNvSpPr>
            <a:spLocks noGrp="1"/>
          </p:cNvSpPr>
          <p:nvPr>
            <p:ph type="body" sz="quarter" idx="20" hasCustomPrompt="1"/>
          </p:nvPr>
        </p:nvSpPr>
        <p:spPr>
          <a:xfrm rot="21365334">
            <a:off x="3998262" y="9854006"/>
            <a:ext cx="2453940" cy="341255"/>
          </a:xfrm>
        </p:spPr>
        <p:txBody>
          <a:bodyPr lIns="36000" tIns="36000" rIns="36000" bIns="36000">
            <a:noAutofit/>
          </a:bodyPr>
          <a:lstStyle>
            <a:lvl1pPr marL="0" indent="0" algn="l">
              <a:buNone/>
              <a:defRPr sz="10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コメントを入れましょう。コメントを入れましょう。コメントを入れましょう。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3133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20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978F-6BEB-4165-9238-980DB8EACA4F}" type="datetimeFigureOut">
              <a:rPr kumimoji="1" lang="ja-JP" altLang="en-US" smtClean="0"/>
              <a:t>2024/11/22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53488-3167-43C3-96B8-B87774AE443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427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72" r:id="rId8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フッター(自己紹介)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8FE37E24-930F-1686-A8C4-1391581B54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1737"/>
            <a:ext cx="7559675" cy="3100076"/>
          </a:xfrm>
          <a:prstGeom prst="rect">
            <a:avLst/>
          </a:prstGeom>
        </p:spPr>
      </p:pic>
      <p:pic>
        <p:nvPicPr>
          <p:cNvPr id="3" name="タイトル背景" descr="図形&#10;&#10;低い精度で自動的に生成された説明">
            <a:extLst>
              <a:ext uri="{FF2B5EF4-FFF2-40B4-BE49-F238E27FC236}">
                <a16:creationId xmlns:a16="http://schemas.microsoft.com/office/drawing/2014/main" id="{F92DBE51-30D7-87DD-5D0E-2FD9CB6EBA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5121070"/>
          </a:xfrm>
          <a:prstGeom prst="rect">
            <a:avLst/>
          </a:prstGeom>
        </p:spPr>
      </p:pic>
      <p:pic>
        <p:nvPicPr>
          <p:cNvPr id="17" name="聴いたらみんな、" descr="テキスト&#10;&#10;自動的に生成された説明">
            <a:extLst>
              <a:ext uri="{FF2B5EF4-FFF2-40B4-BE49-F238E27FC236}">
                <a16:creationId xmlns:a16="http://schemas.microsoft.com/office/drawing/2014/main" id="{9CC0F9C8-AD79-E7D7-C36C-1097A46FE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97" y="3011615"/>
            <a:ext cx="3542481" cy="615829"/>
          </a:xfrm>
          <a:prstGeom prst="rect">
            <a:avLst/>
          </a:prstGeom>
        </p:spPr>
      </p:pic>
      <p:pic>
        <p:nvPicPr>
          <p:cNvPr id="9" name="がやってくる" descr="ロゴ&#10;&#10;自動的に生成された説明">
            <a:extLst>
              <a:ext uri="{FF2B5EF4-FFF2-40B4-BE49-F238E27FC236}">
                <a16:creationId xmlns:a16="http://schemas.microsoft.com/office/drawing/2014/main" id="{63C8103D-C08A-3E0D-63B8-CCE52B6DA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39" y="1016190"/>
            <a:ext cx="1366674" cy="396579"/>
          </a:xfrm>
          <a:prstGeom prst="rect">
            <a:avLst/>
          </a:prstGeom>
        </p:spPr>
      </p:pic>
      <p:pic>
        <p:nvPicPr>
          <p:cNvPr id="7" name="ケチャップマヨネーズ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8F047F0-B5A1-0614-95F2-51108921DF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12" y="326940"/>
            <a:ext cx="4091775" cy="824508"/>
          </a:xfrm>
          <a:prstGeom prst="rect">
            <a:avLst/>
          </a:prstGeom>
        </p:spPr>
      </p:pic>
      <p:pic>
        <p:nvPicPr>
          <p:cNvPr id="11" name="ロゴマーク" descr="ロゴ&#10;&#10;自動的に生成された説明">
            <a:extLst>
              <a:ext uri="{FF2B5EF4-FFF2-40B4-BE49-F238E27FC236}">
                <a16:creationId xmlns:a16="http://schemas.microsoft.com/office/drawing/2014/main" id="{8AE57C7B-468B-9223-5AEA-16E8D28A5E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915" y="302186"/>
            <a:ext cx="1267393" cy="1267393"/>
          </a:xfrm>
          <a:prstGeom prst="rect">
            <a:avLst/>
          </a:prstGeom>
        </p:spPr>
      </p:pic>
      <p:pic>
        <p:nvPicPr>
          <p:cNvPr id="4" name="動く！" descr="白いバックグラウンドの前にある交通標識&#10;&#10;自動的に生成された説明">
            <a:extLst>
              <a:ext uri="{FF2B5EF4-FFF2-40B4-BE49-F238E27FC236}">
                <a16:creationId xmlns:a16="http://schemas.microsoft.com/office/drawing/2014/main" id="{78EAD912-3226-0EB5-B2EF-D577A495C6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51" y="31448"/>
            <a:ext cx="1858108" cy="1858108"/>
          </a:xfrm>
          <a:prstGeom prst="rect">
            <a:avLst/>
          </a:prstGeom>
        </p:spPr>
      </p:pic>
      <p:pic>
        <p:nvPicPr>
          <p:cNvPr id="8" name="大きな絵がある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A0645AC6-C0D7-6A66-5F61-64C5F17C78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9" y="1190447"/>
            <a:ext cx="5412443" cy="1267393"/>
          </a:xfrm>
          <a:prstGeom prst="rect">
            <a:avLst/>
          </a:prstGeom>
        </p:spPr>
      </p:pic>
      <p:pic>
        <p:nvPicPr>
          <p:cNvPr id="12" name="ファミリーコンサート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39AD1FE-F347-3263-1E4C-25BD2207ED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0" y="2182600"/>
            <a:ext cx="6335017" cy="93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49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932_shiori_travel_A4.potx" id="{2C4E2D7B-397F-40C9-98AD-8D478BDFB3F0}" vid="{51D97DF7-A5C9-4FDD-AC79-7E44805DE1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旅のしおり（A4・シャイニー）</Template>
  <TotalTime>11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HGSｺﾞｼｯｸM</vt:lpstr>
      <vt:lpstr>メイリオ</vt:lpstr>
      <vt:lpstr>Arial</vt:lpstr>
      <vt:lpstr>Calibri</vt:lpstr>
      <vt:lpstr>Calibri Light</vt:lpstr>
      <vt:lpstr>Lucida Calligraphy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Naohiro Shibata</dc:creator>
  <cp:lastModifiedBy>Naohiro Shibata</cp:lastModifiedBy>
  <cp:revision>2</cp:revision>
  <dcterms:created xsi:type="dcterms:W3CDTF">2024-11-22T00:59:47Z</dcterms:created>
  <dcterms:modified xsi:type="dcterms:W3CDTF">2024-11-22T01:22:12Z</dcterms:modified>
</cp:coreProperties>
</file>